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8" r:id="rId5"/>
    <p:sldId id="257" r:id="rId6"/>
    <p:sldId id="259" r:id="rId7"/>
    <p:sldId id="262" r:id="rId8"/>
    <p:sldId id="263" r:id="rId9"/>
    <p:sldId id="264" r:id="rId10"/>
    <p:sldId id="266" r:id="rId11"/>
    <p:sldId id="260" r:id="rId12"/>
    <p:sldId id="261" r:id="rId13"/>
    <p:sldId id="271" r:id="rId14"/>
    <p:sldId id="268" r:id="rId15"/>
    <p:sldId id="26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-1494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3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7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65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22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52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49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99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18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49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82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ACAC2-CE33-4797-B31E-E2C94CC9D03F}" type="datetimeFigureOut">
              <a:rPr lang="tr-TR" smtClean="0"/>
              <a:t>14.05.2018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2956-DAEB-4818-9149-8459945C1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19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_al__ma_Sayfas_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67543" y="1804535"/>
            <a:ext cx="9144000" cy="2387600"/>
          </a:xfrm>
        </p:spPr>
        <p:txBody>
          <a:bodyPr>
            <a:normAutofit/>
          </a:bodyPr>
          <a:lstStyle/>
          <a:p>
            <a:r>
              <a:rPr lang="tr-TR" sz="8000" b="1" dirty="0" smtClean="0"/>
              <a:t>İSG MALİ İHTİYAÇLARI TALEP İŞLEMLERİ</a:t>
            </a:r>
            <a:endParaRPr lang="tr-TR" sz="8000" b="1" dirty="0"/>
          </a:p>
        </p:txBody>
      </p:sp>
    </p:spTree>
    <p:extLst>
      <p:ext uri="{BB962C8B-B14F-4D97-AF65-F5344CB8AC3E}">
        <p14:creationId xmlns:p14="http://schemas.microsoft.com/office/powerpoint/2010/main" val="52760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45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3715659" y="466386"/>
            <a:ext cx="3933372" cy="5057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  RİSK DEĞ. GÜNCELLEMESİ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193143" y="336097"/>
            <a:ext cx="493486" cy="779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836860" y="3979296"/>
            <a:ext cx="351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İSGB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67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32063"/>
          <a:stretch/>
        </p:blipFill>
        <p:spPr>
          <a:xfrm>
            <a:off x="0" y="0"/>
            <a:ext cx="12192000" cy="702491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976457" y="5769941"/>
            <a:ext cx="5630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OKUL/KURUMLAR ÖDENEK TALEBİNDE BULUNACAK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812839" y="1490326"/>
            <a:ext cx="491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OKUL/KURUM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ol Ok 7"/>
          <p:cNvSpPr/>
          <p:nvPr/>
        </p:nvSpPr>
        <p:spPr>
          <a:xfrm>
            <a:off x="2032000" y="5932573"/>
            <a:ext cx="1712685" cy="5057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54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269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031542" y="4947822"/>
            <a:ext cx="4717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OKUL/KURUMLAR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TAHMİNİ BÜTÇE VE ÖDENEK KALEMİ SEÇECEK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12839" y="1490326"/>
            <a:ext cx="491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OKUL/KURUM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ol Ok 8"/>
          <p:cNvSpPr/>
          <p:nvPr/>
        </p:nvSpPr>
        <p:spPr>
          <a:xfrm rot="8921179">
            <a:off x="5952382" y="4530025"/>
            <a:ext cx="1038738" cy="5057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08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628" y="1061810"/>
            <a:ext cx="11771085" cy="4526189"/>
          </a:xfrm>
        </p:spPr>
        <p:txBody>
          <a:bodyPr>
            <a:normAutofit/>
          </a:bodyPr>
          <a:lstStyle/>
          <a:p>
            <a:r>
              <a:rPr lang="tr-TR" dirty="0" smtClean="0"/>
              <a:t>Ödenek Tabinde Bulunmadan Önce Okul/Kurumlar Mutlaka Piyasa Araştırma Yaparak Talepte Bulunabileceklerdir.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Belgesiz Herhangi Bir İşlem Yapılmayacaktır.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496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38324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411885" y="5657671"/>
            <a:ext cx="4717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OKUL/KURUMLAR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TAHMİNİ BÜTÇE VE ÖDENEK KALEMİ SEÇECEK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93144" y="3282498"/>
            <a:ext cx="493486" cy="779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ol Ok 6"/>
          <p:cNvSpPr/>
          <p:nvPr/>
        </p:nvSpPr>
        <p:spPr>
          <a:xfrm rot="2524728">
            <a:off x="3458933" y="4089856"/>
            <a:ext cx="1166995" cy="5057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12839" y="1490326"/>
            <a:ext cx="491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OKUL/KURUM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5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291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 rot="653587">
            <a:off x="1799770" y="4181069"/>
            <a:ext cx="3570513" cy="5057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İSGB ÖDENEK ONAYLAMA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552457" y="5270986"/>
            <a:ext cx="4717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İLÇE İSGB EKRANINDA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ÖDENEK ONAYLAMA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385902" y="1295726"/>
            <a:ext cx="351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İSGB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32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2085" y="1511752"/>
            <a:ext cx="10515600" cy="3452134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Okul/Kurumlar ödenek talebinde bulunmaları için aşağıdaki işlem basamaklarını takip etmeleri gerekmektedir. Aksi halde yapılacak hata ve yanlışların telafisi mümkün olmayabilir.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964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341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ol Ok 7"/>
          <p:cNvSpPr/>
          <p:nvPr/>
        </p:nvSpPr>
        <p:spPr>
          <a:xfrm>
            <a:off x="1944914" y="4945742"/>
            <a:ext cx="1306286" cy="5057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HAYIR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ol Ok 9"/>
          <p:cNvSpPr/>
          <p:nvPr/>
        </p:nvSpPr>
        <p:spPr>
          <a:xfrm>
            <a:off x="1944914" y="5396140"/>
            <a:ext cx="1306286" cy="5057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EVET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812839" y="1490326"/>
            <a:ext cx="491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OKUL/KURUM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2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144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1915885" y="3748428"/>
            <a:ext cx="638629" cy="5057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638667" y="1027906"/>
            <a:ext cx="491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OKUL/KURUM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41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32488"/>
          <a:stretch/>
        </p:blipFill>
        <p:spPr>
          <a:xfrm>
            <a:off x="-3577" y="-298"/>
            <a:ext cx="12199153" cy="6858297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1886856" y="5345000"/>
            <a:ext cx="3207657" cy="6058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DEĞ. GÜNCELLEME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812839" y="1490326"/>
            <a:ext cx="491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OKUL/KURUM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95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311334"/>
              </p:ext>
            </p:extLst>
          </p:nvPr>
        </p:nvGraphicFramePr>
        <p:xfrm>
          <a:off x="2675618" y="0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Çalışma Sayfası" r:id="rId4" imgW="6477161" imgH="6476871" progId="Excel.Sheet.12">
                  <p:embed/>
                </p:oleObj>
              </mc:Choice>
              <mc:Fallback>
                <p:oleObj name="Çalışma Sayfası" r:id="rId4" imgW="6477161" imgH="64768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5618" y="0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50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" b="390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2017485" y="4270943"/>
            <a:ext cx="1712685" cy="5057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 SEÇ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327646" y="1708041"/>
            <a:ext cx="351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İSGB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23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92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906732" y="6311900"/>
            <a:ext cx="351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KURUM SEÇİMİ YAPILDI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226046" y="1049451"/>
            <a:ext cx="351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İSGB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76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75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1915888" y="4633800"/>
            <a:ext cx="3933372" cy="5057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  RİSK DEĞ. GÜNCELLEMESİ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414731" y="1027906"/>
            <a:ext cx="351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İSGB EKRANI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38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114</Words>
  <Application>Microsoft Office PowerPoint</Application>
  <PresentationFormat>Özel</PresentationFormat>
  <Paragraphs>29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Office Teması</vt:lpstr>
      <vt:lpstr>Çalışma Sayfası</vt:lpstr>
      <vt:lpstr>İSG MALİ İHTİYAÇLARI TALEP İŞLEMLERİ</vt:lpstr>
      <vt:lpstr>Okul/Kurumlar ödenek talebinde bulunmaları için aşağıdaki işlem basamaklarını takip etmeleri gerekmektedir. Aksi halde yapılacak hata ve yanlışların telafisi mümkün olmayabilir.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Ödenek Tabinde Bulunmadan Önce Okul/Kurumlar Mutlaka Piyasa Araştırma Yaparak Talepte Bulunabileceklerdir.  Belgesiz Herhangi Bir İşlem Yapılmayacaktır.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BilgehanBULUT</dc:creator>
  <cp:lastModifiedBy>Win7</cp:lastModifiedBy>
  <cp:revision>12</cp:revision>
  <dcterms:created xsi:type="dcterms:W3CDTF">2018-03-07T06:47:21Z</dcterms:created>
  <dcterms:modified xsi:type="dcterms:W3CDTF">2018-05-14T11:09:06Z</dcterms:modified>
</cp:coreProperties>
</file>